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58" r:id="rId4"/>
    <p:sldId id="257" r:id="rId5"/>
    <p:sldId id="261" r:id="rId6"/>
    <p:sldId id="259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54" autoAdjust="0"/>
    <p:restoredTop sz="94660"/>
  </p:normalViewPr>
  <p:slideViewPr>
    <p:cSldViewPr>
      <p:cViewPr varScale="1">
        <p:scale>
          <a:sx n="69" d="100"/>
          <a:sy n="69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6CE09B-12A9-44AC-85F5-96B06E202B99}" type="datetimeFigureOut">
              <a:rPr lang="es-CO" smtClean="0"/>
              <a:t>27/02/2013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808943-D3F4-4777-BB7B-7BBB9BC08EC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6CE09B-12A9-44AC-85F5-96B06E202B99}" type="datetimeFigureOut">
              <a:rPr lang="es-CO" smtClean="0"/>
              <a:t>27/02/2013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808943-D3F4-4777-BB7B-7BBB9BC08EC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6CE09B-12A9-44AC-85F5-96B06E202B99}" type="datetimeFigureOut">
              <a:rPr lang="es-CO" smtClean="0"/>
              <a:t>27/02/2013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808943-D3F4-4777-BB7B-7BBB9BC08EC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6CE09B-12A9-44AC-85F5-96B06E202B99}" type="datetimeFigureOut">
              <a:rPr lang="es-CO" smtClean="0"/>
              <a:t>27/02/2013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808943-D3F4-4777-BB7B-7BBB9BC08EC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6CE09B-12A9-44AC-85F5-96B06E202B99}" type="datetimeFigureOut">
              <a:rPr lang="es-CO" smtClean="0"/>
              <a:t>27/02/2013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808943-D3F4-4777-BB7B-7BBB9BC08EC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6CE09B-12A9-44AC-85F5-96B06E202B99}" type="datetimeFigureOut">
              <a:rPr lang="es-CO" smtClean="0"/>
              <a:t>27/02/2013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808943-D3F4-4777-BB7B-7BBB9BC08EC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6CE09B-12A9-44AC-85F5-96B06E202B99}" type="datetimeFigureOut">
              <a:rPr lang="es-CO" smtClean="0"/>
              <a:t>27/02/2013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808943-D3F4-4777-BB7B-7BBB9BC08EC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6CE09B-12A9-44AC-85F5-96B06E202B99}" type="datetimeFigureOut">
              <a:rPr lang="es-CO" smtClean="0"/>
              <a:t>27/02/2013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808943-D3F4-4777-BB7B-7BBB9BC08EC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6CE09B-12A9-44AC-85F5-96B06E202B99}" type="datetimeFigureOut">
              <a:rPr lang="es-CO" smtClean="0"/>
              <a:t>27/02/2013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808943-D3F4-4777-BB7B-7BBB9BC08EC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6CE09B-12A9-44AC-85F5-96B06E202B99}" type="datetimeFigureOut">
              <a:rPr lang="es-CO" smtClean="0"/>
              <a:t>27/02/2013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808943-D3F4-4777-BB7B-7BBB9BC08EC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6CE09B-12A9-44AC-85F5-96B06E202B99}" type="datetimeFigureOut">
              <a:rPr lang="es-CO" smtClean="0"/>
              <a:t>27/02/2013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808943-D3F4-4777-BB7B-7BBB9BC08EC8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96CE09B-12A9-44AC-85F5-96B06E202B99}" type="datetimeFigureOut">
              <a:rPr lang="es-CO" smtClean="0"/>
              <a:t>27/02/2013</a:t>
            </a:fld>
            <a:endParaRPr lang="es-CO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5808943-D3F4-4777-BB7B-7BBB9BC08EC8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espectador.com/noticias/politica/articulo-407052-septiembre-se-haria-consulta-sobre-el-area-metropolitana-bogota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tiempo.com/politica/paro-cafetero-continuan-varias-vias-bloqueadas_12621203-4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tiempo.com/Multimedia/especiales/benedictoxvirenuncia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CO" dirty="0" smtClean="0"/>
              <a:t>CAPITULO 3: COMO ESCRIBIR PARA LA WEB 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3284984"/>
            <a:ext cx="8280920" cy="2304256"/>
          </a:xfrm>
        </p:spPr>
        <p:txBody>
          <a:bodyPr>
            <a:normAutofit fontScale="92500" lnSpcReduction="20000"/>
          </a:bodyPr>
          <a:lstStyle/>
          <a:p>
            <a:endParaRPr lang="es-C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 el primer nivel, se puede apreciar que la noticia </a:t>
            </a:r>
            <a:r>
              <a:rPr lang="es-AR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A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contesta </a:t>
            </a:r>
            <a:r>
              <a:rPr lang="es-AR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las </a:t>
            </a:r>
            <a:r>
              <a:rPr lang="es-A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cinco w </a:t>
            </a:r>
            <a:r>
              <a:rPr lang="es-AR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(qué, quién. cómo, cuándo  dónde y por qué). Los </a:t>
            </a:r>
            <a:r>
              <a:rPr lang="es-A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siguientes párrafos  </a:t>
            </a:r>
            <a:r>
              <a:rPr lang="es-AR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utilizan un material que explica y amplia el lead, con más información, citas, fuentes</a:t>
            </a:r>
            <a:r>
              <a:rPr lang="es-A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</a:t>
            </a:r>
          </a:p>
          <a:p>
            <a:pPr algn="just"/>
            <a:endParaRPr lang="es-AR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A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/>
              </a:rPr>
              <a:t>http</a:t>
            </a:r>
            <a:r>
              <a:rPr lang="es-A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/>
              </a:rPr>
              <a:t>://www.elespectador.com/noticias/politica/articulo-407052-septiembre-se-haria-consulta-sobre-el-area-metropolitana-bogota</a:t>
            </a:r>
            <a:r>
              <a:rPr lang="es-A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endParaRPr lang="es-AR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AR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AR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CO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93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istrador\Escritorio\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9186"/>
            <a:ext cx="4523295" cy="6490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Documents and Settings\Administrador\Escritorio\eed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3296" y="195567"/>
            <a:ext cx="4620704" cy="6473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586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821953"/>
          </a:xfrm>
        </p:spPr>
        <p:txBody>
          <a:bodyPr/>
          <a:lstStyle/>
          <a:p>
            <a:r>
              <a:rPr lang="es-AR" dirty="0" smtClean="0"/>
              <a:t>TEXTO EXPLICATIVO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7544" y="2060848"/>
            <a:ext cx="8136904" cy="2448272"/>
          </a:xfrm>
        </p:spPr>
        <p:txBody>
          <a:bodyPr>
            <a:normAutofit/>
          </a:bodyPr>
          <a:lstStyle/>
          <a:p>
            <a:pPr algn="just"/>
            <a:r>
              <a:rPr lang="es-A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 el segundo nivel se puede apreciar que la noticia esta dividida por </a:t>
            </a:r>
            <a:r>
              <a:rPr lang="es-A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subtemas. La información se subministra  por párrafos, pero,  ahora no sigue una continuidad  como en  </a:t>
            </a:r>
            <a:r>
              <a:rPr lang="es-A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  primer nivel .se </a:t>
            </a:r>
            <a:r>
              <a:rPr lang="es-A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encuentran </a:t>
            </a:r>
            <a:r>
              <a:rPr lang="es-A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subtítulos que a su ves son vínculos.</a:t>
            </a:r>
          </a:p>
          <a:p>
            <a:pPr algn="just"/>
            <a:r>
              <a:rPr lang="es-AR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/>
              </a:rPr>
              <a:t>http://</a:t>
            </a:r>
            <a:r>
              <a:rPr lang="es-A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/>
              </a:rPr>
              <a:t>www.eltiempo.com/politica/paro-cafetero-continuan-varias-vias-bloqueadas_12621203-4</a:t>
            </a:r>
            <a:endParaRPr lang="es-A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A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A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48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Administrador\Escritorio\Dibujore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74822"/>
            <a:ext cx="8691776" cy="6350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365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893961"/>
          </a:xfrm>
        </p:spPr>
        <p:txBody>
          <a:bodyPr/>
          <a:lstStyle/>
          <a:p>
            <a:r>
              <a:rPr lang="es-AR" dirty="0" smtClean="0"/>
              <a:t>TEXTO EXPLICATIVO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1700808"/>
            <a:ext cx="8352928" cy="2952328"/>
          </a:xfrm>
        </p:spPr>
        <p:txBody>
          <a:bodyPr>
            <a:normAutofit/>
          </a:bodyPr>
          <a:lstStyle/>
          <a:p>
            <a:pPr algn="just"/>
            <a:r>
              <a:rPr lang="es-AR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 el tercer nivel cambia de estructura la pirámide invertida. Ya no es  una lectura </a:t>
            </a:r>
            <a:r>
              <a:rPr lang="es-A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AR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lineal, esta se parte  en piezas </a:t>
            </a:r>
            <a:r>
              <a:rPr lang="es-A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pequeñas, generando  </a:t>
            </a:r>
            <a:r>
              <a:rPr lang="es-AR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una información en profundidad utilizando hipertextos. </a:t>
            </a:r>
            <a:r>
              <a:rPr lang="es-A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 este nivel, cada subtema tiene </a:t>
            </a:r>
            <a:r>
              <a:rPr lang="es-AR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dependencia propia</a:t>
            </a:r>
            <a:r>
              <a:rPr lang="es-A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AR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A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/>
              </a:rPr>
              <a:t>http</a:t>
            </a:r>
            <a:r>
              <a:rPr lang="es-AR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/>
              </a:rPr>
              <a:t>://www.eltiempo.com/Multimedia/especiales/benedictoxvirenuncia</a:t>
            </a:r>
            <a:r>
              <a:rPr lang="es-A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/>
              </a:rPr>
              <a:t>/</a:t>
            </a:r>
            <a:r>
              <a:rPr lang="es-A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440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istrador\Escritorio\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39"/>
            <a:ext cx="9144000" cy="6336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989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169</TotalTime>
  <Words>160</Words>
  <Application>Microsoft Office PowerPoint</Application>
  <PresentationFormat>Presentación en pantalla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Aspecto</vt:lpstr>
      <vt:lpstr>CAPITULO 3: COMO ESCRIBIR PARA LA WEB </vt:lpstr>
      <vt:lpstr>Presentación de PowerPoint</vt:lpstr>
      <vt:lpstr>TEXTO EXPLICATIVO</vt:lpstr>
      <vt:lpstr>Presentación de PowerPoint</vt:lpstr>
      <vt:lpstr>TEXTO EXPLICATIVO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28</dc:creator>
  <cp:lastModifiedBy>Colossus User</cp:lastModifiedBy>
  <cp:revision>9</cp:revision>
  <dcterms:created xsi:type="dcterms:W3CDTF">2013-02-20T15:13:28Z</dcterms:created>
  <dcterms:modified xsi:type="dcterms:W3CDTF">2013-02-27T05:06:46Z</dcterms:modified>
</cp:coreProperties>
</file>